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00"/>
    <a:srgbClr val="CC0000"/>
    <a:srgbClr val="33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9" autoAdjust="0"/>
    <p:restoredTop sz="94660"/>
  </p:normalViewPr>
  <p:slideViewPr>
    <p:cSldViewPr>
      <p:cViewPr varScale="1">
        <p:scale>
          <a:sx n="62" d="100"/>
          <a:sy n="62" d="100"/>
        </p:scale>
        <p:origin x="87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2EC1970-7630-4C8B-AADE-37352FC4B5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CC6C2E4-3387-40E4-A78E-FD0AD9EA0F6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55FBFA88-3C03-440B-A293-0CC6FF21AF3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D5DEADB7-3F8C-4F6D-B879-EBA92C8845B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CF8C02B6-929B-4844-BB25-43D0BDC7E73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5CDC065C-FA66-407A-ABE8-00923BD944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96B41E-61B9-4BA0-AF3E-DB11529B42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9" name="Rectangle 47">
            <a:extLst>
              <a:ext uri="{FF2B5EF4-FFF2-40B4-BE49-F238E27FC236}">
                <a16:creationId xmlns:a16="http://schemas.microsoft.com/office/drawing/2014/main" id="{211FA217-DE92-4AAA-BA04-4435842843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2150" y="2865438"/>
            <a:ext cx="5473700" cy="2087562"/>
          </a:xfrm>
          <a:prstGeom prst="rect">
            <a:avLst/>
          </a:prstGeom>
          <a:solidFill>
            <a:srgbClr val="333333"/>
          </a:solidFill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128873DC-6ED9-41DA-A5FB-9DF0B3DAC18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8050" y="3440113"/>
            <a:ext cx="5041900" cy="503237"/>
          </a:xfrm>
        </p:spPr>
        <p:txBody>
          <a:bodyPr/>
          <a:lstStyle>
            <a:lvl1pPr algn="ctr">
              <a:defRPr sz="2000"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C4B6BD8D-FFF2-437C-A069-98A9D01608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536825" y="4160838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solidFill>
                  <a:schemeClr val="bg1"/>
                </a:solidFill>
                <a:ea typeface="メイリオ" panose="020B0604030504040204" pitchFamily="50" charset="-128"/>
              </a:rPr>
              <a:t>　簡易マニュアル　</a:t>
            </a:r>
          </a:p>
        </p:txBody>
      </p:sp>
      <p:grpSp>
        <p:nvGrpSpPr>
          <p:cNvPr id="8201" name="Group 9">
            <a:extLst>
              <a:ext uri="{FF2B5EF4-FFF2-40B4-BE49-F238E27FC236}">
                <a16:creationId xmlns:a16="http://schemas.microsoft.com/office/drawing/2014/main" id="{3F332161-0C81-4AD1-9213-FB8ED96CFB2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65175" y="2936875"/>
            <a:ext cx="863600" cy="863600"/>
            <a:chOff x="119" y="580"/>
            <a:chExt cx="317" cy="317"/>
          </a:xfrm>
        </p:grpSpPr>
        <p:sp>
          <p:nvSpPr>
            <p:cNvPr id="8202" name="Rectangle 10">
              <a:extLst>
                <a:ext uri="{FF2B5EF4-FFF2-40B4-BE49-F238E27FC236}">
                  <a16:creationId xmlns:a16="http://schemas.microsoft.com/office/drawing/2014/main" id="{77B78EB0-C8FC-4922-8841-43ED78784F0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3" name="Rectangle 11">
              <a:extLst>
                <a:ext uri="{FF2B5EF4-FFF2-40B4-BE49-F238E27FC236}">
                  <a16:creationId xmlns:a16="http://schemas.microsoft.com/office/drawing/2014/main" id="{23BF5C79-3847-4547-83C5-06CAFD70A57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4" name="Rectangle 12">
              <a:extLst>
                <a:ext uri="{FF2B5EF4-FFF2-40B4-BE49-F238E27FC236}">
                  <a16:creationId xmlns:a16="http://schemas.microsoft.com/office/drawing/2014/main" id="{F7927D2A-7214-40C7-8B9A-C930BC2F995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5" name="Rectangle 13">
              <a:extLst>
                <a:ext uri="{FF2B5EF4-FFF2-40B4-BE49-F238E27FC236}">
                  <a16:creationId xmlns:a16="http://schemas.microsoft.com/office/drawing/2014/main" id="{B41007F8-BC62-4960-A72A-3D13974BA93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6" name="Rectangle 14">
              <a:extLst>
                <a:ext uri="{FF2B5EF4-FFF2-40B4-BE49-F238E27FC236}">
                  <a16:creationId xmlns:a16="http://schemas.microsoft.com/office/drawing/2014/main" id="{F3C0CF02-EF65-4FA8-AC53-BD597866D26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7" name="Rectangle 15">
              <a:extLst>
                <a:ext uri="{FF2B5EF4-FFF2-40B4-BE49-F238E27FC236}">
                  <a16:creationId xmlns:a16="http://schemas.microsoft.com/office/drawing/2014/main" id="{82F93372-56A3-4B6E-ACFA-E411E411DB8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8" name="Rectangle 16">
              <a:extLst>
                <a:ext uri="{FF2B5EF4-FFF2-40B4-BE49-F238E27FC236}">
                  <a16:creationId xmlns:a16="http://schemas.microsoft.com/office/drawing/2014/main" id="{97B8A947-16E1-449D-A15C-412EF55035C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09" name="Rectangle 17">
              <a:extLst>
                <a:ext uri="{FF2B5EF4-FFF2-40B4-BE49-F238E27FC236}">
                  <a16:creationId xmlns:a16="http://schemas.microsoft.com/office/drawing/2014/main" id="{A273134A-F897-4A2A-BFE3-03FA3EDFA3B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0" name="Rectangle 18">
              <a:extLst>
                <a:ext uri="{FF2B5EF4-FFF2-40B4-BE49-F238E27FC236}">
                  <a16:creationId xmlns:a16="http://schemas.microsoft.com/office/drawing/2014/main" id="{05436828-E7D6-4944-9D57-E9717F461A0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" name="Rectangle 19">
              <a:extLst>
                <a:ext uri="{FF2B5EF4-FFF2-40B4-BE49-F238E27FC236}">
                  <a16:creationId xmlns:a16="http://schemas.microsoft.com/office/drawing/2014/main" id="{E75A63FF-0D61-4C51-A946-C68CF45AAF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" name="Rectangle 20">
              <a:extLst>
                <a:ext uri="{FF2B5EF4-FFF2-40B4-BE49-F238E27FC236}">
                  <a16:creationId xmlns:a16="http://schemas.microsoft.com/office/drawing/2014/main" id="{FE509979-B368-45F9-9984-6F2B47FEB4D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" name="Rectangle 21">
              <a:extLst>
                <a:ext uri="{FF2B5EF4-FFF2-40B4-BE49-F238E27FC236}">
                  <a16:creationId xmlns:a16="http://schemas.microsoft.com/office/drawing/2014/main" id="{2DBEC649-33F8-4ADF-BBC8-8CDFE3D2D0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" name="Rectangle 22">
              <a:extLst>
                <a:ext uri="{FF2B5EF4-FFF2-40B4-BE49-F238E27FC236}">
                  <a16:creationId xmlns:a16="http://schemas.microsoft.com/office/drawing/2014/main" id="{4DEBB198-18B8-4C94-A860-A19F10629F8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" name="Rectangle 23">
              <a:extLst>
                <a:ext uri="{FF2B5EF4-FFF2-40B4-BE49-F238E27FC236}">
                  <a16:creationId xmlns:a16="http://schemas.microsoft.com/office/drawing/2014/main" id="{AD0D857C-CF3A-4D1F-AFB5-6FCF3C9B0E6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" name="Rectangle 24">
              <a:extLst>
                <a:ext uri="{FF2B5EF4-FFF2-40B4-BE49-F238E27FC236}">
                  <a16:creationId xmlns:a16="http://schemas.microsoft.com/office/drawing/2014/main" id="{154F8126-9DF7-4A5B-B086-FA10FB7EB21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" name="Rectangle 25">
              <a:extLst>
                <a:ext uri="{FF2B5EF4-FFF2-40B4-BE49-F238E27FC236}">
                  <a16:creationId xmlns:a16="http://schemas.microsoft.com/office/drawing/2014/main" id="{EEDCDD43-C37A-4C7F-A3F5-DD67A16594C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" name="Rectangle 26">
              <a:extLst>
                <a:ext uri="{FF2B5EF4-FFF2-40B4-BE49-F238E27FC236}">
                  <a16:creationId xmlns:a16="http://schemas.microsoft.com/office/drawing/2014/main" id="{2E42E671-3FA0-4CB6-BE9C-4833AABDC14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" name="Rectangle 27">
              <a:extLst>
                <a:ext uri="{FF2B5EF4-FFF2-40B4-BE49-F238E27FC236}">
                  <a16:creationId xmlns:a16="http://schemas.microsoft.com/office/drawing/2014/main" id="{7CBFE732-408A-43B8-BF6A-17FACACDCD3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0" name="Group 28">
            <a:extLst>
              <a:ext uri="{FF2B5EF4-FFF2-40B4-BE49-F238E27FC236}">
                <a16:creationId xmlns:a16="http://schemas.microsoft.com/office/drawing/2014/main" id="{A8A6190E-0FC8-4FB5-9244-75C6B50F1073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5229225" y="4016375"/>
            <a:ext cx="863600" cy="863600"/>
            <a:chOff x="119" y="580"/>
            <a:chExt cx="317" cy="317"/>
          </a:xfrm>
        </p:grpSpPr>
        <p:sp>
          <p:nvSpPr>
            <p:cNvPr id="8221" name="Rectangle 29">
              <a:extLst>
                <a:ext uri="{FF2B5EF4-FFF2-40B4-BE49-F238E27FC236}">
                  <a16:creationId xmlns:a16="http://schemas.microsoft.com/office/drawing/2014/main" id="{9AB0642D-C0E2-4297-B11E-590A3805F0A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" name="Rectangle 30">
              <a:extLst>
                <a:ext uri="{FF2B5EF4-FFF2-40B4-BE49-F238E27FC236}">
                  <a16:creationId xmlns:a16="http://schemas.microsoft.com/office/drawing/2014/main" id="{1EE655AF-C888-4756-B652-EC44740DC8B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" name="Rectangle 31">
              <a:extLst>
                <a:ext uri="{FF2B5EF4-FFF2-40B4-BE49-F238E27FC236}">
                  <a16:creationId xmlns:a16="http://schemas.microsoft.com/office/drawing/2014/main" id="{57701A34-6B46-48C3-A557-6D96BC64C2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" name="Rectangle 32">
              <a:extLst>
                <a:ext uri="{FF2B5EF4-FFF2-40B4-BE49-F238E27FC236}">
                  <a16:creationId xmlns:a16="http://schemas.microsoft.com/office/drawing/2014/main" id="{0F566DC7-C73C-4281-9077-7E7E8172468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" name="Rectangle 33">
              <a:extLst>
                <a:ext uri="{FF2B5EF4-FFF2-40B4-BE49-F238E27FC236}">
                  <a16:creationId xmlns:a16="http://schemas.microsoft.com/office/drawing/2014/main" id="{1B9095A5-F77C-4A01-B501-F4D9DDBE839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" name="Rectangle 34">
              <a:extLst>
                <a:ext uri="{FF2B5EF4-FFF2-40B4-BE49-F238E27FC236}">
                  <a16:creationId xmlns:a16="http://schemas.microsoft.com/office/drawing/2014/main" id="{4F5BE3D6-D297-4C9E-BD12-7CEBA338A89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" name="Rectangle 35">
              <a:extLst>
                <a:ext uri="{FF2B5EF4-FFF2-40B4-BE49-F238E27FC236}">
                  <a16:creationId xmlns:a16="http://schemas.microsoft.com/office/drawing/2014/main" id="{CBB71934-7D03-4B13-9F64-473C1D1DB47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" name="Rectangle 36">
              <a:extLst>
                <a:ext uri="{FF2B5EF4-FFF2-40B4-BE49-F238E27FC236}">
                  <a16:creationId xmlns:a16="http://schemas.microsoft.com/office/drawing/2014/main" id="{8957B7B5-F1AC-406E-BB1C-F33E71A991D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" name="Rectangle 37">
              <a:extLst>
                <a:ext uri="{FF2B5EF4-FFF2-40B4-BE49-F238E27FC236}">
                  <a16:creationId xmlns:a16="http://schemas.microsoft.com/office/drawing/2014/main" id="{361BB2ED-B6AF-480B-B067-C1CE31B9AC2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" name="Rectangle 38">
              <a:extLst>
                <a:ext uri="{FF2B5EF4-FFF2-40B4-BE49-F238E27FC236}">
                  <a16:creationId xmlns:a16="http://schemas.microsoft.com/office/drawing/2014/main" id="{B5E4C2AA-78BB-42FC-BB38-BE58E67E6C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" name="Rectangle 39">
              <a:extLst>
                <a:ext uri="{FF2B5EF4-FFF2-40B4-BE49-F238E27FC236}">
                  <a16:creationId xmlns:a16="http://schemas.microsoft.com/office/drawing/2014/main" id="{821C6637-3BAF-484D-9C25-B81EF769FAD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" name="Rectangle 40">
              <a:extLst>
                <a:ext uri="{FF2B5EF4-FFF2-40B4-BE49-F238E27FC236}">
                  <a16:creationId xmlns:a16="http://schemas.microsoft.com/office/drawing/2014/main" id="{B4CFD6B0-C2BF-4A68-A8F3-AFE16EEA197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" name="Rectangle 41">
              <a:extLst>
                <a:ext uri="{FF2B5EF4-FFF2-40B4-BE49-F238E27FC236}">
                  <a16:creationId xmlns:a16="http://schemas.microsoft.com/office/drawing/2014/main" id="{DB6153DB-8699-478E-8665-A7AE230375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" name="Rectangle 42">
              <a:extLst>
                <a:ext uri="{FF2B5EF4-FFF2-40B4-BE49-F238E27FC236}">
                  <a16:creationId xmlns:a16="http://schemas.microsoft.com/office/drawing/2014/main" id="{AA4607B3-1877-4317-A060-8CAF27B5768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" name="Rectangle 43">
              <a:extLst>
                <a:ext uri="{FF2B5EF4-FFF2-40B4-BE49-F238E27FC236}">
                  <a16:creationId xmlns:a16="http://schemas.microsoft.com/office/drawing/2014/main" id="{FCB09AEF-C187-45A9-BD6B-20730A6634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" name="Rectangle 44">
              <a:extLst>
                <a:ext uri="{FF2B5EF4-FFF2-40B4-BE49-F238E27FC236}">
                  <a16:creationId xmlns:a16="http://schemas.microsoft.com/office/drawing/2014/main" id="{C190CB8D-FADB-4512-9C6D-CDDE5923D70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" name="Rectangle 45">
              <a:extLst>
                <a:ext uri="{FF2B5EF4-FFF2-40B4-BE49-F238E27FC236}">
                  <a16:creationId xmlns:a16="http://schemas.microsoft.com/office/drawing/2014/main" id="{AD42FE1E-2FBA-4AFA-8684-41D50F8FBA8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" name="Rectangle 46">
              <a:extLst>
                <a:ext uri="{FF2B5EF4-FFF2-40B4-BE49-F238E27FC236}">
                  <a16:creationId xmlns:a16="http://schemas.microsoft.com/office/drawing/2014/main" id="{1CCD863B-0053-4917-BCF2-366E59B798C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7F409B-906D-4B64-947C-09B741952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7E594A-3C74-49B9-A76F-FC06909FE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466053-FDEE-4F50-B3E2-30B0AA576B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DDCEA14-C82B-42B0-BE52-7BD5046A63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791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95A6198-6A75-4253-97FC-AE04AD3ADD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59350" y="128588"/>
            <a:ext cx="1493838" cy="92884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C6230A-AF22-4057-8953-DC0D3178C4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6250" y="128588"/>
            <a:ext cx="4330700" cy="92884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163635-7663-4EDB-9DD9-E2A403F9CE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6750ABAD-4F7A-476C-AC4A-527A8E7FF5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3177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65151E-2148-4759-9FF9-A71F7891B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128588"/>
            <a:ext cx="4032250" cy="4524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3CCE7E61-8984-49AE-B594-26B3E705FC3C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549275" y="992188"/>
            <a:ext cx="5903913" cy="8424862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30DF497-214A-4B08-A094-E080BEEE3C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257800" y="9613900"/>
            <a:ext cx="1600200" cy="2921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31940EA6-4EE3-43DF-9F2A-5F2D729AF4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7921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F74C24-9982-4350-863E-26A7AA8F0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AFFA95-A314-4117-9856-67F29DD4F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65369-45FB-468F-8CDA-2B46C08D53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B7317D8D-A044-4E6D-A2CB-75F5B620A8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577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2423B-B653-4B12-AEA8-A0C1F04A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F7D4CB-ECE9-4498-B783-887E7BF49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449F1E-776A-4139-891A-373FBF09F9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779BA323-FB20-4D68-A226-A1A2889F8BA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171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9C1B1-E708-4616-A5F3-4E404F794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FB2C52-0FF9-4720-B104-1475C33EA8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275" y="992188"/>
            <a:ext cx="2874963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D9050AE-A9FD-4201-AD38-D5474037E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6638" y="992188"/>
            <a:ext cx="2876550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C6D91D-154B-440A-8DFE-FE01C25BD6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6E01DC94-EEBE-4094-A4A7-B47BC47544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693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78E1D-B7B8-427B-B8BC-90B421F59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25C44F-A6F4-4950-8456-5B11DF314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9B10B04-BF43-4C49-84B1-3A6267B86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E4BA78-AC92-4B16-ACBD-D43506901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E36D10A-B89C-42E8-8331-9B95CB21F8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159CA4-CE6D-4973-B25A-445BCB3131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15E5C16-16DE-4A80-BF04-0ED2435675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391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61804C-EC13-4F25-85B9-DDC525144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E7E1D8F-31BA-43C1-94C6-4FCC2DBACD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A56E68B0-2C95-4A90-A880-FC902F3FA3E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44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42A5DDF-11C1-42E0-9CEC-3799D4C6B8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A8919C28-2991-4F72-B81F-949DB9327C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781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8D292-AF31-42B2-AA73-9542449BF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CC95CD-AB6E-4343-987E-60E858BD6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560755-96F7-4F43-B82E-E9486D427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DC4731-6273-4C5F-9038-228A5DC2EE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FFCFF3B3-DE52-4C01-BE0A-DB87818BED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064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799804-5F71-449F-AA3F-A4F77E5BE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8C6CE77-3B93-46FC-A0FA-D9E9D6F788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4F0B3A-112B-4416-9254-094E5A935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909E63B-C535-44FB-971F-D387E7546B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9A0C7CD6-12E7-4EFC-A5C4-76A12D18E51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7285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Freeform 19">
            <a:extLst>
              <a:ext uri="{FF2B5EF4-FFF2-40B4-BE49-F238E27FC236}">
                <a16:creationId xmlns:a16="http://schemas.microsoft.com/office/drawing/2014/main" id="{C8E02685-7299-47D5-AA92-AAF3686CB3F9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6858000" cy="776288"/>
          </a:xfrm>
          <a:custGeom>
            <a:avLst/>
            <a:gdLst>
              <a:gd name="T0" fmla="*/ 0 w 4354"/>
              <a:gd name="T1" fmla="*/ 0 h 499"/>
              <a:gd name="T2" fmla="*/ 0 w 4354"/>
              <a:gd name="T3" fmla="*/ 499 h 499"/>
              <a:gd name="T4" fmla="*/ 3130 w 4354"/>
              <a:gd name="T5" fmla="*/ 499 h 499"/>
              <a:gd name="T6" fmla="*/ 3402 w 4354"/>
              <a:gd name="T7" fmla="*/ 227 h 499"/>
              <a:gd name="T8" fmla="*/ 4354 w 4354"/>
              <a:gd name="T9" fmla="*/ 227 h 499"/>
              <a:gd name="T10" fmla="*/ 4354 w 4354"/>
              <a:gd name="T11" fmla="*/ 0 h 499"/>
              <a:gd name="T12" fmla="*/ 0 w 4354"/>
              <a:gd name="T13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4" h="499">
                <a:moveTo>
                  <a:pt x="0" y="0"/>
                </a:moveTo>
                <a:lnTo>
                  <a:pt x="0" y="499"/>
                </a:lnTo>
                <a:lnTo>
                  <a:pt x="3130" y="499"/>
                </a:lnTo>
                <a:lnTo>
                  <a:pt x="3402" y="227"/>
                </a:lnTo>
                <a:lnTo>
                  <a:pt x="4354" y="227"/>
                </a:lnTo>
                <a:lnTo>
                  <a:pt x="4354" y="0"/>
                </a:ln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2D88B3DE-AF97-43A9-B7F6-406FF9D1D2A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9561513"/>
            <a:ext cx="6858000" cy="3444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7EF3768B-D47D-494F-8C31-D36071A0AF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128588"/>
            <a:ext cx="4032250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E20EFF9-2E92-4795-966E-80758D339F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992188"/>
            <a:ext cx="5903913" cy="842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章タイトルの入力</a:t>
            </a:r>
          </a:p>
          <a:p>
            <a:pPr lvl="1"/>
            <a:r>
              <a:rPr lang="ja-JP" altLang="en-US"/>
              <a:t>本文</a:t>
            </a:r>
          </a:p>
          <a:p>
            <a:pPr lvl="2"/>
            <a:r>
              <a:rPr lang="ja-JP" altLang="en-US"/>
              <a:t>補足説明用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20EEEA2-83ED-4D8B-8D4D-726EF20CFDD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57800" y="9613900"/>
            <a:ext cx="16002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  <a:ea typeface="+mn-ea"/>
              </a:defRPr>
            </a:lvl1pPr>
          </a:lstStyle>
          <a:p>
            <a:r>
              <a:rPr lang="en-US" altLang="ja-JP"/>
              <a:t>p</a:t>
            </a:r>
            <a:fld id="{7112755A-5742-4E97-8F0E-096828E9A603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7" name="Text Box 13">
            <a:extLst>
              <a:ext uri="{FF2B5EF4-FFF2-40B4-BE49-F238E27FC236}">
                <a16:creationId xmlns:a16="http://schemas.microsoft.com/office/drawing/2014/main" id="{BCACC2CF-CB0F-440A-BF95-6FCE037119F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89588" y="58738"/>
            <a:ext cx="1200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800" b="1">
                <a:solidFill>
                  <a:schemeClr val="bg1"/>
                </a:solidFill>
                <a:ea typeface="メイリオ" panose="020B0604030504040204" pitchFamily="50" charset="-128"/>
              </a:rPr>
              <a:t>□□□</a:t>
            </a:r>
            <a:r>
              <a:rPr lang="ja-JP" altLang="en-US" sz="800" b="1">
                <a:solidFill>
                  <a:schemeClr val="bg1"/>
                </a:solidFill>
                <a:ea typeface="メイリオ" panose="020B0604030504040204" pitchFamily="50" charset="-128"/>
              </a:rPr>
              <a:t>簡易マニュアル</a:t>
            </a:r>
          </a:p>
        </p:txBody>
      </p:sp>
      <p:sp>
        <p:nvSpPr>
          <p:cNvPr id="1038" name="Text Box 14">
            <a:extLst>
              <a:ext uri="{FF2B5EF4-FFF2-40B4-BE49-F238E27FC236}">
                <a16:creationId xmlns:a16="http://schemas.microsoft.com/office/drawing/2014/main" id="{C44D540E-42D3-483F-92FC-767A498CC0A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5138" y="9656763"/>
            <a:ext cx="15525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©2011 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会社名を入力／株式会社○○○</a:t>
            </a:r>
          </a:p>
        </p:txBody>
      </p:sp>
      <p:grpSp>
        <p:nvGrpSpPr>
          <p:cNvPr id="1098" name="Group 74">
            <a:extLst>
              <a:ext uri="{FF2B5EF4-FFF2-40B4-BE49-F238E27FC236}">
                <a16:creationId xmlns:a16="http://schemas.microsoft.com/office/drawing/2014/main" id="{84410762-9BA9-4832-AFAE-BCB167A7A0A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503238" cy="503238"/>
            <a:chOff x="119" y="580"/>
            <a:chExt cx="317" cy="317"/>
          </a:xfrm>
        </p:grpSpPr>
        <p:sp>
          <p:nvSpPr>
            <p:cNvPr id="1068" name="Rectangle 44">
              <a:extLst>
                <a:ext uri="{FF2B5EF4-FFF2-40B4-BE49-F238E27FC236}">
                  <a16:creationId xmlns:a16="http://schemas.microsoft.com/office/drawing/2014/main" id="{3BE32F6C-1902-4096-8D20-319D05157E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Rectangle 45">
              <a:extLst>
                <a:ext uri="{FF2B5EF4-FFF2-40B4-BE49-F238E27FC236}">
                  <a16:creationId xmlns:a16="http://schemas.microsoft.com/office/drawing/2014/main" id="{DCF75CAF-46F4-44DA-BE92-B79346B90A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0" name="Rectangle 46">
              <a:extLst>
                <a:ext uri="{FF2B5EF4-FFF2-40B4-BE49-F238E27FC236}">
                  <a16:creationId xmlns:a16="http://schemas.microsoft.com/office/drawing/2014/main" id="{6283A2E0-0E75-46D0-9FAD-21917315F3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Rectangle 47">
              <a:extLst>
                <a:ext uri="{FF2B5EF4-FFF2-40B4-BE49-F238E27FC236}">
                  <a16:creationId xmlns:a16="http://schemas.microsoft.com/office/drawing/2014/main" id="{D659AF5B-065C-4B1E-874F-A240B61D289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2" name="Rectangle 48">
              <a:extLst>
                <a:ext uri="{FF2B5EF4-FFF2-40B4-BE49-F238E27FC236}">
                  <a16:creationId xmlns:a16="http://schemas.microsoft.com/office/drawing/2014/main" id="{B4C3F25A-138F-4B75-A5A3-0C24C2F627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" name="Rectangle 49">
              <a:extLst>
                <a:ext uri="{FF2B5EF4-FFF2-40B4-BE49-F238E27FC236}">
                  <a16:creationId xmlns:a16="http://schemas.microsoft.com/office/drawing/2014/main" id="{C9753874-381A-4895-B2F2-8CCDBAE604B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" name="Rectangle 50">
              <a:extLst>
                <a:ext uri="{FF2B5EF4-FFF2-40B4-BE49-F238E27FC236}">
                  <a16:creationId xmlns:a16="http://schemas.microsoft.com/office/drawing/2014/main" id="{7A70CD3D-0094-469A-915B-0DC54C62329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" name="Rectangle 51">
              <a:extLst>
                <a:ext uri="{FF2B5EF4-FFF2-40B4-BE49-F238E27FC236}">
                  <a16:creationId xmlns:a16="http://schemas.microsoft.com/office/drawing/2014/main" id="{F1E29298-960C-4850-8B34-F1EEC0C64E4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6" name="Rectangle 52">
              <a:extLst>
                <a:ext uri="{FF2B5EF4-FFF2-40B4-BE49-F238E27FC236}">
                  <a16:creationId xmlns:a16="http://schemas.microsoft.com/office/drawing/2014/main" id="{6E38718E-5D60-42A1-924C-0D5F93076EF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7" name="Rectangle 53">
              <a:extLst>
                <a:ext uri="{FF2B5EF4-FFF2-40B4-BE49-F238E27FC236}">
                  <a16:creationId xmlns:a16="http://schemas.microsoft.com/office/drawing/2014/main" id="{D6471811-A78A-40A0-A12F-5856AF2985A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8" name="Rectangle 54">
              <a:extLst>
                <a:ext uri="{FF2B5EF4-FFF2-40B4-BE49-F238E27FC236}">
                  <a16:creationId xmlns:a16="http://schemas.microsoft.com/office/drawing/2014/main" id="{7B0E4A03-75F5-48DB-A858-3E79AC71CC5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9" name="Rectangle 55">
              <a:extLst>
                <a:ext uri="{FF2B5EF4-FFF2-40B4-BE49-F238E27FC236}">
                  <a16:creationId xmlns:a16="http://schemas.microsoft.com/office/drawing/2014/main" id="{9E4E6A35-149C-4B3B-8533-E51651C31F6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0" name="Rectangle 56">
              <a:extLst>
                <a:ext uri="{FF2B5EF4-FFF2-40B4-BE49-F238E27FC236}">
                  <a16:creationId xmlns:a16="http://schemas.microsoft.com/office/drawing/2014/main" id="{697BD2D1-4F03-42A2-B9D9-6FD514C724C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1" name="Rectangle 57">
              <a:extLst>
                <a:ext uri="{FF2B5EF4-FFF2-40B4-BE49-F238E27FC236}">
                  <a16:creationId xmlns:a16="http://schemas.microsoft.com/office/drawing/2014/main" id="{8CBDF328-C18B-45E0-9D85-5A931D8993A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2" name="Rectangle 58">
              <a:extLst>
                <a:ext uri="{FF2B5EF4-FFF2-40B4-BE49-F238E27FC236}">
                  <a16:creationId xmlns:a16="http://schemas.microsoft.com/office/drawing/2014/main" id="{5B3E95FD-6A80-4F86-939F-9C5D4C123D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8" name="Rectangle 64">
              <a:extLst>
                <a:ext uri="{FF2B5EF4-FFF2-40B4-BE49-F238E27FC236}">
                  <a16:creationId xmlns:a16="http://schemas.microsoft.com/office/drawing/2014/main" id="{1AFD71C7-14BD-4206-A002-58DA0586D23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3" name="Rectangle 69">
              <a:extLst>
                <a:ext uri="{FF2B5EF4-FFF2-40B4-BE49-F238E27FC236}">
                  <a16:creationId xmlns:a16="http://schemas.microsoft.com/office/drawing/2014/main" id="{C1CCD0D9-C9F1-4D6C-A984-FB8B6FA6597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" name="Rectangle 70">
              <a:extLst>
                <a:ext uri="{FF2B5EF4-FFF2-40B4-BE49-F238E27FC236}">
                  <a16:creationId xmlns:a16="http://schemas.microsoft.com/office/drawing/2014/main" id="{F4870667-355A-4B65-BBCF-9EF2709C4F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00" name="Group 76">
            <a:extLst>
              <a:ext uri="{FF2B5EF4-FFF2-40B4-BE49-F238E27FC236}">
                <a16:creationId xmlns:a16="http://schemas.microsoft.com/office/drawing/2014/main" id="{1019D21E-C591-4248-93F8-E88EE58727A7}"/>
              </a:ext>
            </a:extLst>
          </p:cNvPr>
          <p:cNvGrpSpPr>
            <a:grpSpLocks/>
          </p:cNvGrpSpPr>
          <p:nvPr userDrawn="1"/>
        </p:nvGrpSpPr>
        <p:grpSpPr bwMode="auto">
          <a:xfrm rot="16200000">
            <a:off x="1588" y="9559925"/>
            <a:ext cx="341312" cy="344488"/>
            <a:chOff x="119" y="580"/>
            <a:chExt cx="317" cy="317"/>
          </a:xfrm>
        </p:grpSpPr>
        <p:sp>
          <p:nvSpPr>
            <p:cNvPr id="1101" name="Rectangle 77">
              <a:extLst>
                <a:ext uri="{FF2B5EF4-FFF2-40B4-BE49-F238E27FC236}">
                  <a16:creationId xmlns:a16="http://schemas.microsoft.com/office/drawing/2014/main" id="{3AAC29F5-8D67-469D-BF61-768E6DD566E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580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2" name="Rectangle 78">
              <a:extLst>
                <a:ext uri="{FF2B5EF4-FFF2-40B4-BE49-F238E27FC236}">
                  <a16:creationId xmlns:a16="http://schemas.microsoft.com/office/drawing/2014/main" id="{847D0A6A-1542-441C-B3BB-13C7ED07CBB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625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3" name="Rectangle 79">
              <a:extLst>
                <a:ext uri="{FF2B5EF4-FFF2-40B4-BE49-F238E27FC236}">
                  <a16:creationId xmlns:a16="http://schemas.microsoft.com/office/drawing/2014/main" id="{20F93830-65B8-4281-A7B3-70F62F1CC0D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580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4" name="Rectangle 80">
              <a:extLst>
                <a:ext uri="{FF2B5EF4-FFF2-40B4-BE49-F238E27FC236}">
                  <a16:creationId xmlns:a16="http://schemas.microsoft.com/office/drawing/2014/main" id="{9FF48CC7-9BE0-4C57-AE3C-45B1EC3127C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625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5" name="Rectangle 81">
              <a:extLst>
                <a:ext uri="{FF2B5EF4-FFF2-40B4-BE49-F238E27FC236}">
                  <a16:creationId xmlns:a16="http://schemas.microsoft.com/office/drawing/2014/main" id="{95D5EEC7-120E-4774-A74B-5E920D681FB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580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6" name="Rectangle 82">
              <a:extLst>
                <a:ext uri="{FF2B5EF4-FFF2-40B4-BE49-F238E27FC236}">
                  <a16:creationId xmlns:a16="http://schemas.microsoft.com/office/drawing/2014/main" id="{5BD55005-48F2-47F4-A91A-9DF8C738AF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671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7" name="Rectangle 83">
              <a:extLst>
                <a:ext uri="{FF2B5EF4-FFF2-40B4-BE49-F238E27FC236}">
                  <a16:creationId xmlns:a16="http://schemas.microsoft.com/office/drawing/2014/main" id="{2A063754-3568-458A-AB46-07C34F3C789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716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8" name="Rectangle 84">
              <a:extLst>
                <a:ext uri="{FF2B5EF4-FFF2-40B4-BE49-F238E27FC236}">
                  <a16:creationId xmlns:a16="http://schemas.microsoft.com/office/drawing/2014/main" id="{15C1F7C0-1A0B-4ECC-9F85-1AC427DCB21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671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9" name="Rectangle 85">
              <a:extLst>
                <a:ext uri="{FF2B5EF4-FFF2-40B4-BE49-F238E27FC236}">
                  <a16:creationId xmlns:a16="http://schemas.microsoft.com/office/drawing/2014/main" id="{E7B63FAD-E954-421E-9CB1-00E3B2AB23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716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0" name="Rectangle 86">
              <a:extLst>
                <a:ext uri="{FF2B5EF4-FFF2-40B4-BE49-F238E27FC236}">
                  <a16:creationId xmlns:a16="http://schemas.microsoft.com/office/drawing/2014/main" id="{5B35D365-D003-4C65-96A6-84FC765412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0" y="671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1" name="Rectangle 87">
              <a:extLst>
                <a:ext uri="{FF2B5EF4-FFF2-40B4-BE49-F238E27FC236}">
                  <a16:creationId xmlns:a16="http://schemas.microsoft.com/office/drawing/2014/main" id="{9322772E-3405-4A4D-84C5-C84C7328C04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761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2" name="Rectangle 88">
              <a:extLst>
                <a:ext uri="{FF2B5EF4-FFF2-40B4-BE49-F238E27FC236}">
                  <a16:creationId xmlns:a16="http://schemas.microsoft.com/office/drawing/2014/main" id="{F625AD14-5A00-4A2C-97A4-E91A3A342D0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4" y="806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3" name="Rectangle 89">
              <a:extLst>
                <a:ext uri="{FF2B5EF4-FFF2-40B4-BE49-F238E27FC236}">
                  <a16:creationId xmlns:a16="http://schemas.microsoft.com/office/drawing/2014/main" id="{E8CD06FC-7D0F-4714-A0A9-E423F37D10A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0" y="761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4" name="Rectangle 90">
              <a:extLst>
                <a:ext uri="{FF2B5EF4-FFF2-40B4-BE49-F238E27FC236}">
                  <a16:creationId xmlns:a16="http://schemas.microsoft.com/office/drawing/2014/main" id="{164F2930-B413-493F-9361-03BE148D20D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19" y="852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5" name="Rectangle 91">
              <a:extLst>
                <a:ext uri="{FF2B5EF4-FFF2-40B4-BE49-F238E27FC236}">
                  <a16:creationId xmlns:a16="http://schemas.microsoft.com/office/drawing/2014/main" id="{E4313E3B-B4AC-4FB8-8CAC-7966BDBB30E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625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6" name="Rectangle 92">
              <a:extLst>
                <a:ext uri="{FF2B5EF4-FFF2-40B4-BE49-F238E27FC236}">
                  <a16:creationId xmlns:a16="http://schemas.microsoft.com/office/drawing/2014/main" id="{949A4772-00DF-46E3-8B14-82CDF933D0D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91" y="580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7" name="Rectangle 93">
              <a:extLst>
                <a:ext uri="{FF2B5EF4-FFF2-40B4-BE49-F238E27FC236}">
                  <a16:creationId xmlns:a16="http://schemas.microsoft.com/office/drawing/2014/main" id="{8D3EEB66-85A2-40C8-89A4-7B85C3ABA8C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46" y="716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8" name="Rectangle 94">
              <a:extLst>
                <a:ext uri="{FF2B5EF4-FFF2-40B4-BE49-F238E27FC236}">
                  <a16:creationId xmlns:a16="http://schemas.microsoft.com/office/drawing/2014/main" id="{4D2F25E4-4E10-4FF0-BBC5-D6465A6C166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55" y="807"/>
              <a:ext cx="45" cy="4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b="1">
          <a:solidFill>
            <a:schemeClr val="bg1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kumimoji="1"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100000"/>
        </a:spcBef>
        <a:spcAft>
          <a:spcPct val="0"/>
        </a:spcAft>
        <a:buFont typeface="Wingdings" panose="05000000000000000000" pitchFamily="2" charset="2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algn="l" rtl="0" fontAlgn="base">
        <a:spcBef>
          <a:spcPct val="100000"/>
        </a:spcBef>
        <a:spcAft>
          <a:spcPct val="0"/>
        </a:spcAft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55894FB-EC1F-4463-BCBB-E46DA822E0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製品名などを入力</a:t>
            </a: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1626C0DF-2EA0-4D40-969F-9C07F93FA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725" y="79057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　会社名を入力　</a:t>
            </a:r>
          </a:p>
        </p:txBody>
      </p:sp>
      <p:sp>
        <p:nvSpPr>
          <p:cNvPr id="2055" name="AutoShape 7">
            <a:extLst>
              <a:ext uri="{FF2B5EF4-FFF2-40B4-BE49-F238E27FC236}">
                <a16:creationId xmlns:a16="http://schemas.microsoft.com/office/drawing/2014/main" id="{A5EF9DFE-CD33-4003-B4D2-FCCD64AF5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2000250"/>
            <a:ext cx="2376487" cy="1008063"/>
          </a:xfrm>
          <a:prstGeom prst="wedgeRectCallout">
            <a:avLst>
              <a:gd name="adj1" fmla="val -43856"/>
              <a:gd name="adj2" fmla="val 92361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製品名、サービス名などマニュアルのタイトルを入力してください。</a:t>
            </a:r>
          </a:p>
        </p:txBody>
      </p:sp>
      <p:sp>
        <p:nvSpPr>
          <p:cNvPr id="2056" name="AutoShape 8">
            <a:extLst>
              <a:ext uri="{FF2B5EF4-FFF2-40B4-BE49-F238E27FC236}">
                <a16:creationId xmlns:a16="http://schemas.microsoft.com/office/drawing/2014/main" id="{49635AE7-F91A-4FFF-969A-A634AB4A9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6321425"/>
            <a:ext cx="2376487" cy="1008063"/>
          </a:xfrm>
          <a:prstGeom prst="wedgeRectCallout">
            <a:avLst>
              <a:gd name="adj1" fmla="val -40782"/>
              <a:gd name="adj2" fmla="val 9220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会社名を入力してください。</a:t>
            </a:r>
          </a:p>
        </p:txBody>
      </p:sp>
      <p:sp>
        <p:nvSpPr>
          <p:cNvPr id="2058" name="AutoShape 10">
            <a:extLst>
              <a:ext uri="{FF2B5EF4-FFF2-40B4-BE49-F238E27FC236}">
                <a16:creationId xmlns:a16="http://schemas.microsoft.com/office/drawing/2014/main" id="{91392ED9-697E-446E-8BDA-0FCBCCB8A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2376488" cy="1295400"/>
          </a:xfrm>
          <a:prstGeom prst="wedgeRectCallout">
            <a:avLst>
              <a:gd name="adj1" fmla="val 2704"/>
              <a:gd name="adj2" fmla="val 7463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最初にスライドマスタの設定を行ってください。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（表示→マスタ→スライドマスタを選択）</a:t>
            </a:r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8BD25B6F-B8F6-4F7B-AB40-FA3861FE5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292100"/>
            <a:ext cx="390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5738" indent="-1857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この文章をはじめ、</a:t>
            </a:r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など不要なものは、読後に削除してください。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スライド番号プレースホルダー 3">
            <a:extLst>
              <a:ext uri="{FF2B5EF4-FFF2-40B4-BE49-F238E27FC236}">
                <a16:creationId xmlns:a16="http://schemas.microsoft.com/office/drawing/2014/main" id="{A3F1243C-3F45-4C00-97FA-FC9983C5CD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5872B180-D1EC-43AC-8CB1-A8C73E130878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91CD5DBC-A01C-4B13-9847-08B4CBA787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</a:p>
        </p:txBody>
      </p:sp>
      <p:graphicFrame>
        <p:nvGraphicFramePr>
          <p:cNvPr id="4439" name="Group 343">
            <a:extLst>
              <a:ext uri="{FF2B5EF4-FFF2-40B4-BE49-F238E27FC236}">
                <a16:creationId xmlns:a16="http://schemas.microsoft.com/office/drawing/2014/main" id="{1340572B-8FA2-40E7-A69F-82E485892BB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9275" y="992188"/>
          <a:ext cx="5903913" cy="8435981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val="3900446799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930542887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353121342"/>
                    </a:ext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１．各部の名称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8881432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２．利用方法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691530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３．注意事項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92761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４．お問合せ先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4070478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7144324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20718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8504667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3354872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6807130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8487662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58050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236823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26017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076359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10057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5017630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094546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66637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0250262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71024"/>
                  </a:ext>
                </a:extLst>
              </a:tr>
            </a:tbl>
          </a:graphicData>
        </a:graphic>
      </p:graphicFrame>
      <p:sp>
        <p:nvSpPr>
          <p:cNvPr id="4440" name="AutoShape 344">
            <a:extLst>
              <a:ext uri="{FF2B5EF4-FFF2-40B4-BE49-F238E27FC236}">
                <a16:creationId xmlns:a16="http://schemas.microsoft.com/office/drawing/2014/main" id="{2904CF58-945C-4CD5-8A40-9818CAC83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3873500"/>
            <a:ext cx="2376487" cy="1150938"/>
          </a:xfrm>
          <a:prstGeom prst="wedgeRectCallout">
            <a:avLst>
              <a:gd name="adj1" fmla="val -43653"/>
              <a:gd name="adj2" fmla="val -98412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目次は表テーブルで作成しています。ラインなどが不要な場合は削除してください。また不要な行も削除してください。</a:t>
            </a:r>
          </a:p>
        </p:txBody>
      </p:sp>
      <p:sp>
        <p:nvSpPr>
          <p:cNvPr id="4441" name="AutoShape 345">
            <a:extLst>
              <a:ext uri="{FF2B5EF4-FFF2-40B4-BE49-F238E27FC236}">
                <a16:creationId xmlns:a16="http://schemas.microsoft.com/office/drawing/2014/main" id="{7C0293BB-C6BB-402D-969C-A9895DB36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200025"/>
            <a:ext cx="2736850" cy="504825"/>
          </a:xfrm>
          <a:prstGeom prst="wedgeRectCallout">
            <a:avLst>
              <a:gd name="adj1" fmla="val -72565"/>
              <a:gd name="adj2" fmla="val -10065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各章のタイトルを入力してください。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3">
            <a:extLst>
              <a:ext uri="{FF2B5EF4-FFF2-40B4-BE49-F238E27FC236}">
                <a16:creationId xmlns:a16="http://schemas.microsoft.com/office/drawing/2014/main" id="{D1779DB0-7CC4-42C2-A352-9B5643600D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DF1A9A70-0051-47CD-BF8B-E263FB673379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30A79A22-65F4-40C6-AC55-A9DA94272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１．各部の名称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76F13EE-A295-4132-AEE5-1D7481BFA4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1-1</a:t>
            </a:r>
            <a:r>
              <a:rPr lang="ja-JP" altLang="en-US"/>
              <a:t>．各部の名称</a:t>
            </a:r>
          </a:p>
          <a:p>
            <a:pPr lvl="1"/>
            <a:r>
              <a:rPr lang="ja-JP" altLang="en-US"/>
              <a:t>各部の名称は下図の通りです。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下図は製品型番</a:t>
            </a:r>
            <a:r>
              <a:rPr lang="en-US" altLang="ja-JP"/>
              <a:t>A-00001</a:t>
            </a:r>
            <a:r>
              <a:rPr lang="ja-JP" altLang="en-US"/>
              <a:t>のものです。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1-2</a:t>
            </a:r>
            <a:r>
              <a:rPr lang="ja-JP" altLang="en-US"/>
              <a:t>．付属品について</a:t>
            </a:r>
          </a:p>
          <a:p>
            <a:pPr lvl="1"/>
            <a:r>
              <a:rPr lang="ja-JP" altLang="en-US"/>
              <a:t>付属品は以下のリストの通りです。</a:t>
            </a:r>
          </a:p>
        </p:txBody>
      </p:sp>
      <p:sp>
        <p:nvSpPr>
          <p:cNvPr id="12293" name="AutoShape 5">
            <a:extLst>
              <a:ext uri="{FF2B5EF4-FFF2-40B4-BE49-F238E27FC236}">
                <a16:creationId xmlns:a16="http://schemas.microsoft.com/office/drawing/2014/main" id="{F5715EA6-CF91-4236-B611-CB32E8608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849313"/>
            <a:ext cx="2376488" cy="790575"/>
          </a:xfrm>
          <a:prstGeom prst="wedgeRectCallout">
            <a:avLst>
              <a:gd name="adj1" fmla="val -99968"/>
              <a:gd name="adj2" fmla="val -21486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通し番号などはご自分で設定してください。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B8D52074-F136-4331-B076-A7EB563F6503}"/>
              </a:ext>
            </a:extLst>
          </p:cNvPr>
          <p:cNvGrpSpPr/>
          <p:nvPr/>
        </p:nvGrpSpPr>
        <p:grpSpPr>
          <a:xfrm>
            <a:off x="1196975" y="2144713"/>
            <a:ext cx="4968875" cy="2952750"/>
            <a:chOff x="1196975" y="2144713"/>
            <a:chExt cx="4968875" cy="2952750"/>
          </a:xfrm>
        </p:grpSpPr>
        <p:sp>
          <p:nvSpPr>
            <p:cNvPr id="20" name="AutoShape 4">
              <a:extLst>
                <a:ext uri="{FF2B5EF4-FFF2-40B4-BE49-F238E27FC236}">
                  <a16:creationId xmlns:a16="http://schemas.microsoft.com/office/drawing/2014/main" id="{1B00951C-8F94-4119-A691-1C513A29B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975" y="2144713"/>
              <a:ext cx="4968875" cy="2952750"/>
            </a:xfrm>
            <a:prstGeom prst="wedgeRectCallout">
              <a:avLst>
                <a:gd name="adj1" fmla="val -47028"/>
                <a:gd name="adj2" fmla="val -66991"/>
              </a:avLst>
            </a:prstGeom>
            <a:solidFill>
              <a:srgbClr val="FFCC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本文を入力する場合は、インデントのレベルをあげます。</a:t>
              </a: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説明が難しいですが、インデントボタンをクリックしてレベルを上げ下げをすると、感覚がつかめるとおもいます。</a:t>
              </a:r>
            </a:p>
          </p:txBody>
        </p:sp>
        <p:sp>
          <p:nvSpPr>
            <p:cNvPr id="21" name="Line 35">
              <a:extLst>
                <a:ext uri="{FF2B5EF4-FFF2-40B4-BE49-F238E27FC236}">
                  <a16:creationId xmlns:a16="http://schemas.microsoft.com/office/drawing/2014/main" id="{1E9FCE9C-679F-434F-8C78-5BCC3E8199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73238" y="2865438"/>
              <a:ext cx="0" cy="2143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36">
              <a:extLst>
                <a:ext uri="{FF2B5EF4-FFF2-40B4-BE49-F238E27FC236}">
                  <a16:creationId xmlns:a16="http://schemas.microsoft.com/office/drawing/2014/main" id="{EB9CA0EB-05F9-48E6-AD17-D91F57EB0F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5038" y="2865438"/>
              <a:ext cx="0" cy="2159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37">
              <a:extLst>
                <a:ext uri="{FF2B5EF4-FFF2-40B4-BE49-F238E27FC236}">
                  <a16:creationId xmlns:a16="http://schemas.microsoft.com/office/drawing/2014/main" id="{9C327F5E-5486-4B5B-B05F-5678B4F113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138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レベル上げ</a:t>
              </a:r>
            </a:p>
          </p:txBody>
        </p:sp>
        <p:sp>
          <p:nvSpPr>
            <p:cNvPr id="24" name="Text Box 38">
              <a:extLst>
                <a:ext uri="{FF2B5EF4-FFF2-40B4-BE49-F238E27FC236}">
                  <a16:creationId xmlns:a16="http://schemas.microsoft.com/office/drawing/2014/main" id="{1F4F841A-2233-49F5-8EA7-07C6E8E798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8413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レベル下げ</a:t>
              </a:r>
            </a:p>
          </p:txBody>
        </p:sp>
        <p:sp>
          <p:nvSpPr>
            <p:cNvPr id="25" name="Text Box 40">
              <a:extLst>
                <a:ext uri="{FF2B5EF4-FFF2-40B4-BE49-F238E27FC236}">
                  <a16:creationId xmlns:a16="http://schemas.microsoft.com/office/drawing/2014/main" id="{655485A4-385D-4514-BB4E-BC2D0AFB7F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975" y="4195763"/>
              <a:ext cx="3740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ルーラーがインデントレベルの目安になります。</a:t>
              </a:r>
            </a:p>
            <a:p>
              <a:r>
                <a:rPr lang="ja-JP" altLang="en-US" sz="1000" b="1">
                  <a:ea typeface="メイリオ" panose="020B0604030504040204" pitchFamily="50" charset="-128"/>
                </a:rPr>
                <a:t>文章はこのインデントの位置に合わせてレイアウトされます。</a:t>
              </a:r>
            </a:p>
          </p:txBody>
        </p:sp>
        <p:sp>
          <p:nvSpPr>
            <p:cNvPr id="26" name="Text Box 42">
              <a:extLst>
                <a:ext uri="{FF2B5EF4-FFF2-40B4-BE49-F238E27FC236}">
                  <a16:creationId xmlns:a16="http://schemas.microsoft.com/office/drawing/2014/main" id="{2244D0BE-BFBB-4B62-9464-0719BFB49F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375" y="2936876"/>
              <a:ext cx="36004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200" dirty="0">
                  <a:ea typeface="メイリオ" panose="020B0604030504040204" pitchFamily="50" charset="-128"/>
                </a:rPr>
                <a:t>アイコンが見えない場合は、書式設定を確認してください。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また、各インデントレベルは以下の通りです。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　レベル１．</a:t>
              </a:r>
              <a:r>
                <a:rPr lang="ja-JP" altLang="en-US" sz="1200" b="1" dirty="0">
                  <a:ea typeface="メイリオ" panose="020B0604030504040204" pitchFamily="50" charset="-128"/>
                </a:rPr>
                <a:t>章タイトルの入力</a:t>
              </a:r>
            </a:p>
            <a:p>
              <a:pPr lvl="1"/>
              <a:r>
                <a:rPr lang="ja-JP" altLang="en-US" sz="1200" dirty="0">
                  <a:ea typeface="メイリオ" panose="020B0604030504040204" pitchFamily="50" charset="-128"/>
                </a:rPr>
                <a:t>　レベル２．本文用</a:t>
              </a:r>
            </a:p>
            <a:p>
              <a:pPr lvl="2"/>
              <a:r>
                <a:rPr lang="ja-JP" altLang="en-US" sz="1200" dirty="0">
                  <a:ea typeface="メイリオ" panose="020B0604030504040204" pitchFamily="50" charset="-128"/>
                </a:rPr>
                <a:t>　レベル３．補足説明用　としております。</a:t>
              </a:r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2B084AD9-AC91-40FA-813B-6170144A1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8329" y="3094001"/>
              <a:ext cx="1079746" cy="330275"/>
            </a:xfrm>
            <a:prstGeom prst="rect">
              <a:avLst/>
            </a:prstGeom>
          </p:spPr>
        </p:pic>
        <p:sp>
          <p:nvSpPr>
            <p:cNvPr id="28" name="Oval 33">
              <a:extLst>
                <a:ext uri="{FF2B5EF4-FFF2-40B4-BE49-F238E27FC236}">
                  <a16:creationId xmlns:a16="http://schemas.microsoft.com/office/drawing/2014/main" id="{53A324D3-A266-4B2B-82D4-246EEAE0B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775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Oval 34">
              <a:extLst>
                <a:ext uri="{FF2B5EF4-FFF2-40B4-BE49-F238E27FC236}">
                  <a16:creationId xmlns:a16="http://schemas.microsoft.com/office/drawing/2014/main" id="{CFEF779F-F11B-4E11-A657-A55B3CAC0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138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C6ACB399-D1B6-4A9A-9F77-21B8D8284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7517" y="3503450"/>
              <a:ext cx="1130558" cy="368384"/>
            </a:xfrm>
            <a:prstGeom prst="rect">
              <a:avLst/>
            </a:prstGeom>
          </p:spPr>
        </p:pic>
        <p:sp>
          <p:nvSpPr>
            <p:cNvPr id="31" name="Oval 39">
              <a:extLst>
                <a:ext uri="{FF2B5EF4-FFF2-40B4-BE49-F238E27FC236}">
                  <a16:creationId xmlns:a16="http://schemas.microsoft.com/office/drawing/2014/main" id="{9429D9A6-6869-4FD4-9F1A-09FE5B763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0055" y="3491505"/>
              <a:ext cx="647700" cy="4333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Line 41">
              <a:extLst>
                <a:ext uri="{FF2B5EF4-FFF2-40B4-BE49-F238E27FC236}">
                  <a16:creationId xmlns:a16="http://schemas.microsoft.com/office/drawing/2014/main" id="{3E4EDF18-BEA4-4654-858D-0D4D1249A4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8980" y="3924893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CC34B5-0E2D-4C7A-A9A0-9945C934FA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EA23510B-E2AC-4C59-AFB5-05D1D5A1F982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AA9F44E8-C848-4198-8E49-69FDEF2119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２．利用方法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4995BEA-0E47-4D0E-92BA-A0D9B66E66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2-1</a:t>
            </a:r>
            <a:r>
              <a:rPr lang="ja-JP" altLang="en-US"/>
              <a:t>．電源の入れ方</a:t>
            </a:r>
          </a:p>
          <a:p>
            <a:pPr lvl="1"/>
            <a:r>
              <a:rPr lang="ja-JP" altLang="en-US"/>
              <a:t>コンセントを指してから下図のように電源ボタンを押します。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電源ボタンはゆっくりと押してください。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2-2</a:t>
            </a:r>
            <a:r>
              <a:rPr lang="ja-JP" altLang="en-US"/>
              <a:t>．○○○</a:t>
            </a:r>
          </a:p>
          <a:p>
            <a:pPr lvl="1"/>
            <a:r>
              <a:rPr lang="ja-JP" altLang="en-US"/>
              <a:t>説明文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9A60A19-FA2C-4885-B5DD-1EF5683E14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5C205263-04DB-40C9-B0B2-9E9E18F6DF70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8AF95620-3AC0-4401-8A54-A94AB5135E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３．注意事項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F792F47-1D37-48E3-BE43-1C9E101BA6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■</a:t>
            </a:r>
            <a:r>
              <a:rPr lang="ja-JP" altLang="en-US"/>
              <a:t>連続使用時間は５分まで</a:t>
            </a:r>
          </a:p>
          <a:p>
            <a:r>
              <a:rPr lang="ja-JP" altLang="en-US"/>
              <a:t>■詳しくは別途詳細マニュアルをご覧下さい。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DD3164-244E-45A4-90BC-847C289CD6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7F1F05A7-2387-4DEA-B2CE-BD217481E99D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DC3E91DA-8AAB-4E46-91FC-CE6D4386E9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４．お問合せ先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2332B9B7-A29C-4B78-AF1E-794296E0AA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お問合せは以下のホームページをご利用ください。</a:t>
            </a:r>
          </a:p>
          <a:p>
            <a:endParaRPr lang="ja-JP" altLang="en-US"/>
          </a:p>
          <a:p>
            <a:r>
              <a:rPr lang="en-US" altLang="ja-JP"/>
              <a:t>http://www.○○ ○○ ○○/products/information.html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スライド番号プレースホルダー 3">
            <a:extLst>
              <a:ext uri="{FF2B5EF4-FFF2-40B4-BE49-F238E27FC236}">
                <a16:creationId xmlns:a16="http://schemas.microsoft.com/office/drawing/2014/main" id="{CDCDE45F-EB06-410C-BE69-190FF59809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79680B42-48DE-4A32-A94E-D090F926A6EA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6828E333-EF93-41BC-8AD3-96D095E984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挿入用テンプレート</a:t>
            </a:r>
          </a:p>
        </p:txBody>
      </p:sp>
      <p:sp>
        <p:nvSpPr>
          <p:cNvPr id="22534" name="Rectangle 6">
            <a:extLst>
              <a:ext uri="{FF2B5EF4-FFF2-40B4-BE49-F238E27FC236}">
                <a16:creationId xmlns:a16="http://schemas.microsoft.com/office/drawing/2014/main" id="{DB7C66D9-2143-4592-B519-A9521BA6C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2649538"/>
            <a:ext cx="5903913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1" name="Group 13">
            <a:extLst>
              <a:ext uri="{FF2B5EF4-FFF2-40B4-BE49-F238E27FC236}">
                <a16:creationId xmlns:a16="http://schemas.microsoft.com/office/drawing/2014/main" id="{C5D21185-95EF-4ADD-A52B-573E7C3B3B3D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2505075"/>
            <a:ext cx="700088" cy="144463"/>
            <a:chOff x="346" y="2167"/>
            <a:chExt cx="441" cy="91"/>
          </a:xfrm>
        </p:grpSpPr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A0DE1353-9BCA-4E09-B65E-5230A343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167"/>
              <a:ext cx="441" cy="91"/>
            </a:xfrm>
            <a:custGeom>
              <a:avLst/>
              <a:gdLst>
                <a:gd name="T0" fmla="*/ 0 w 441"/>
                <a:gd name="T1" fmla="*/ 136 h 136"/>
                <a:gd name="T2" fmla="*/ 0 w 441"/>
                <a:gd name="T3" fmla="*/ 0 h 136"/>
                <a:gd name="T4" fmla="*/ 363 w 441"/>
                <a:gd name="T5" fmla="*/ 0 h 136"/>
                <a:gd name="T6" fmla="*/ 441 w 441"/>
                <a:gd name="T7" fmla="*/ 136 h 136"/>
                <a:gd name="T8" fmla="*/ 0 w 44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4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WordArt 12">
              <a:extLst>
                <a:ext uri="{FF2B5EF4-FFF2-40B4-BE49-F238E27FC236}">
                  <a16:creationId xmlns:a16="http://schemas.microsoft.com/office/drawing/2014/main" id="{A7E738A3-462B-4A7D-8B1B-3CC04906D1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183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42" name="Rectangle 14" descr="右上がり対角線 (反転)">
            <a:extLst>
              <a:ext uri="{FF2B5EF4-FFF2-40B4-BE49-F238E27FC236}">
                <a16:creationId xmlns:a16="http://schemas.microsoft.com/office/drawing/2014/main" id="{C0000F8E-7DDA-4C89-932F-0345A87F5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1700"/>
            <a:ext cx="2879725" cy="12239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44" name="Text Box 16">
            <a:extLst>
              <a:ext uri="{FF2B5EF4-FFF2-40B4-BE49-F238E27FC236}">
                <a16:creationId xmlns:a16="http://schemas.microsoft.com/office/drawing/2014/main" id="{33F5113D-53EB-46E1-9286-4985672B3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6656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▲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45" name="Rectangle 17" descr="右上がり対角線 (反転)">
            <a:extLst>
              <a:ext uri="{FF2B5EF4-FFF2-40B4-BE49-F238E27FC236}">
                <a16:creationId xmlns:a16="http://schemas.microsoft.com/office/drawing/2014/main" id="{BA7C86EE-8F4B-44A6-929B-2C3E87520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3586163"/>
            <a:ext cx="2878137" cy="12239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46" name="Text Box 18">
            <a:extLst>
              <a:ext uri="{FF2B5EF4-FFF2-40B4-BE49-F238E27FC236}">
                <a16:creationId xmlns:a16="http://schemas.microsoft.com/office/drawing/2014/main" id="{393F646E-B4A3-402E-8032-26F8A2A73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33702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47" name="Rectangle 19">
            <a:extLst>
              <a:ext uri="{FF2B5EF4-FFF2-40B4-BE49-F238E27FC236}">
                <a16:creationId xmlns:a16="http://schemas.microsoft.com/office/drawing/2014/main" id="{8CC89875-ED1A-46E9-AFFC-69FBBE2D3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4953000"/>
            <a:ext cx="719138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52" name="Group 24">
            <a:extLst>
              <a:ext uri="{FF2B5EF4-FFF2-40B4-BE49-F238E27FC236}">
                <a16:creationId xmlns:a16="http://schemas.microsoft.com/office/drawing/2014/main" id="{1D4F0C86-A0A8-453D-9B58-D2D6846FBE57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5086350"/>
            <a:ext cx="433388" cy="374650"/>
            <a:chOff x="754" y="3617"/>
            <a:chExt cx="1088" cy="940"/>
          </a:xfrm>
        </p:grpSpPr>
        <p:sp>
          <p:nvSpPr>
            <p:cNvPr id="22548" name="AutoShape 20">
              <a:extLst>
                <a:ext uri="{FF2B5EF4-FFF2-40B4-BE49-F238E27FC236}">
                  <a16:creationId xmlns:a16="http://schemas.microsoft.com/office/drawing/2014/main" id="{D9FC7B0A-FCFC-4448-8A70-57C729DAE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9" name="Oval 21">
              <a:extLst>
                <a:ext uri="{FF2B5EF4-FFF2-40B4-BE49-F238E27FC236}">
                  <a16:creationId xmlns:a16="http://schemas.microsoft.com/office/drawing/2014/main" id="{ACBC6249-4953-4A9E-A92F-024584261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10CB2854-6EBA-42B2-86DC-F692F4365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553" name="Rectangle 25">
            <a:extLst>
              <a:ext uri="{FF2B5EF4-FFF2-40B4-BE49-F238E27FC236}">
                <a16:creationId xmlns:a16="http://schemas.microsoft.com/office/drawing/2014/main" id="{A517C77A-B593-4ECA-91EC-C479BDE89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4953000"/>
            <a:ext cx="5184775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96" name="Group 68">
            <a:extLst>
              <a:ext uri="{FF2B5EF4-FFF2-40B4-BE49-F238E27FC236}">
                <a16:creationId xmlns:a16="http://schemas.microsoft.com/office/drawing/2014/main" id="{E46A2E29-7212-43B9-AA98-3CB537BC050B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065213"/>
            <a:ext cx="576263" cy="142875"/>
            <a:chOff x="346" y="671"/>
            <a:chExt cx="363" cy="90"/>
          </a:xfrm>
        </p:grpSpPr>
        <p:sp>
          <p:nvSpPr>
            <p:cNvPr id="22556" name="AutoShape 28">
              <a:extLst>
                <a:ext uri="{FF2B5EF4-FFF2-40B4-BE49-F238E27FC236}">
                  <a16:creationId xmlns:a16="http://schemas.microsoft.com/office/drawing/2014/main" id="{6E3AFDD4-2C7A-4AE9-AF7C-3F2430DCD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9" name="WordArt 31">
              <a:extLst>
                <a:ext uri="{FF2B5EF4-FFF2-40B4-BE49-F238E27FC236}">
                  <a16:creationId xmlns:a16="http://schemas.microsoft.com/office/drawing/2014/main" id="{FCEF63AE-8A9D-4A58-AFFF-72C9A8C3CB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907BAA79-3633-49FB-9415-F6381DFDA177}"/>
              </a:ext>
            </a:extLst>
          </p:cNvPr>
          <p:cNvGrpSpPr>
            <a:grpSpLocks/>
          </p:cNvGrpSpPr>
          <p:nvPr/>
        </p:nvGrpSpPr>
        <p:grpSpPr bwMode="auto">
          <a:xfrm>
            <a:off x="1196975" y="1065213"/>
            <a:ext cx="576263" cy="142875"/>
            <a:chOff x="754" y="671"/>
            <a:chExt cx="363" cy="90"/>
          </a:xfrm>
        </p:grpSpPr>
        <p:sp>
          <p:nvSpPr>
            <p:cNvPr id="22560" name="AutoShape 32">
              <a:extLst>
                <a:ext uri="{FF2B5EF4-FFF2-40B4-BE49-F238E27FC236}">
                  <a16:creationId xmlns:a16="http://schemas.microsoft.com/office/drawing/2014/main" id="{1A446A95-4668-4344-857E-60D9D7638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1" name="WordArt 33">
              <a:extLst>
                <a:ext uri="{FF2B5EF4-FFF2-40B4-BE49-F238E27FC236}">
                  <a16:creationId xmlns:a16="http://schemas.microsoft.com/office/drawing/2014/main" id="{CDD394A7-56EB-4E80-9FE2-91E81A7FC0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98" name="Group 70">
            <a:extLst>
              <a:ext uri="{FF2B5EF4-FFF2-40B4-BE49-F238E27FC236}">
                <a16:creationId xmlns:a16="http://schemas.microsoft.com/office/drawing/2014/main" id="{E22DE186-7B8B-46A0-9881-AB27F1512E4B}"/>
              </a:ext>
            </a:extLst>
          </p:cNvPr>
          <p:cNvGrpSpPr>
            <a:grpSpLocks/>
          </p:cNvGrpSpPr>
          <p:nvPr/>
        </p:nvGrpSpPr>
        <p:grpSpPr bwMode="auto">
          <a:xfrm>
            <a:off x="1844675" y="1065213"/>
            <a:ext cx="576263" cy="142875"/>
            <a:chOff x="1162" y="671"/>
            <a:chExt cx="363" cy="90"/>
          </a:xfrm>
        </p:grpSpPr>
        <p:sp>
          <p:nvSpPr>
            <p:cNvPr id="22562" name="AutoShape 34">
              <a:extLst>
                <a:ext uri="{FF2B5EF4-FFF2-40B4-BE49-F238E27FC236}">
                  <a16:creationId xmlns:a16="http://schemas.microsoft.com/office/drawing/2014/main" id="{05E78671-752F-4C79-B54D-5E9AAD162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3" name="WordArt 35">
              <a:extLst>
                <a:ext uri="{FF2B5EF4-FFF2-40B4-BE49-F238E27FC236}">
                  <a16:creationId xmlns:a16="http://schemas.microsoft.com/office/drawing/2014/main" id="{A004FA58-D060-4079-9850-44DDDAFCDD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2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599" name="Group 71">
            <a:extLst>
              <a:ext uri="{FF2B5EF4-FFF2-40B4-BE49-F238E27FC236}">
                <a16:creationId xmlns:a16="http://schemas.microsoft.com/office/drawing/2014/main" id="{C1C296DC-DCEF-43BA-9E54-A6BB058AE474}"/>
              </a:ext>
            </a:extLst>
          </p:cNvPr>
          <p:cNvGrpSpPr>
            <a:grpSpLocks/>
          </p:cNvGrpSpPr>
          <p:nvPr/>
        </p:nvGrpSpPr>
        <p:grpSpPr bwMode="auto">
          <a:xfrm>
            <a:off x="2492375" y="1065213"/>
            <a:ext cx="576263" cy="142875"/>
            <a:chOff x="1570" y="671"/>
            <a:chExt cx="363" cy="90"/>
          </a:xfrm>
        </p:grpSpPr>
        <p:sp>
          <p:nvSpPr>
            <p:cNvPr id="22564" name="AutoShape 36">
              <a:extLst>
                <a:ext uri="{FF2B5EF4-FFF2-40B4-BE49-F238E27FC236}">
                  <a16:creationId xmlns:a16="http://schemas.microsoft.com/office/drawing/2014/main" id="{D4B0865E-43D8-4C9B-A244-399D444B5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FB58943A-F32D-4E88-B5BB-E05E9F2FD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0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79C1E0F2-9F17-44AD-BAD5-3A583A160EA2}"/>
              </a:ext>
            </a:extLst>
          </p:cNvPr>
          <p:cNvGrpSpPr>
            <a:grpSpLocks/>
          </p:cNvGrpSpPr>
          <p:nvPr/>
        </p:nvGrpSpPr>
        <p:grpSpPr bwMode="auto">
          <a:xfrm>
            <a:off x="3141663" y="1065213"/>
            <a:ext cx="576262" cy="142875"/>
            <a:chOff x="1979" y="671"/>
            <a:chExt cx="363" cy="90"/>
          </a:xfrm>
        </p:grpSpPr>
        <p:sp>
          <p:nvSpPr>
            <p:cNvPr id="22566" name="AutoShape 38">
              <a:extLst>
                <a:ext uri="{FF2B5EF4-FFF2-40B4-BE49-F238E27FC236}">
                  <a16:creationId xmlns:a16="http://schemas.microsoft.com/office/drawing/2014/main" id="{44FB36F1-CC80-4AE2-9A22-29FCFBBC8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7" name="WordArt 39">
              <a:extLst>
                <a:ext uri="{FF2B5EF4-FFF2-40B4-BE49-F238E27FC236}">
                  <a16:creationId xmlns:a16="http://schemas.microsoft.com/office/drawing/2014/main" id="{058F62EE-3A96-41F5-8CEB-39926F59C4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69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22601" name="Group 73">
            <a:extLst>
              <a:ext uri="{FF2B5EF4-FFF2-40B4-BE49-F238E27FC236}">
                <a16:creationId xmlns:a16="http://schemas.microsoft.com/office/drawing/2014/main" id="{FDD149E5-49E7-4AD5-A884-CE26B6B49B8A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065213"/>
            <a:ext cx="576262" cy="142875"/>
            <a:chOff x="2387" y="671"/>
            <a:chExt cx="363" cy="90"/>
          </a:xfrm>
        </p:grpSpPr>
        <p:sp>
          <p:nvSpPr>
            <p:cNvPr id="22568" name="AutoShape 40">
              <a:extLst>
                <a:ext uri="{FF2B5EF4-FFF2-40B4-BE49-F238E27FC236}">
                  <a16:creationId xmlns:a16="http://schemas.microsoft.com/office/drawing/2014/main" id="{79303836-3D6B-496D-A09D-C5C830C86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9" name="WordArt 41">
              <a:extLst>
                <a:ext uri="{FF2B5EF4-FFF2-40B4-BE49-F238E27FC236}">
                  <a16:creationId xmlns:a16="http://schemas.microsoft.com/office/drawing/2014/main" id="{0A174820-DD1F-4426-A673-C9B8617225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2" name="Group 74">
            <a:extLst>
              <a:ext uri="{FF2B5EF4-FFF2-40B4-BE49-F238E27FC236}">
                <a16:creationId xmlns:a16="http://schemas.microsoft.com/office/drawing/2014/main" id="{6E707C55-EE94-469D-9C89-D985435964DB}"/>
              </a:ext>
            </a:extLst>
          </p:cNvPr>
          <p:cNvGrpSpPr>
            <a:grpSpLocks/>
          </p:cNvGrpSpPr>
          <p:nvPr/>
        </p:nvGrpSpPr>
        <p:grpSpPr bwMode="auto">
          <a:xfrm>
            <a:off x="4437063" y="1065213"/>
            <a:ext cx="576262" cy="142875"/>
            <a:chOff x="2795" y="671"/>
            <a:chExt cx="363" cy="90"/>
          </a:xfrm>
        </p:grpSpPr>
        <p:sp>
          <p:nvSpPr>
            <p:cNvPr id="22570" name="AutoShape 42">
              <a:extLst>
                <a:ext uri="{FF2B5EF4-FFF2-40B4-BE49-F238E27FC236}">
                  <a16:creationId xmlns:a16="http://schemas.microsoft.com/office/drawing/2014/main" id="{519ACE5E-640A-469A-A8E5-C3EC77169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5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EFB28734-338A-4323-84EF-E6261D0ED4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5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BA48337D-FAD3-486F-BFB5-460CF02B6C34}"/>
              </a:ext>
            </a:extLst>
          </p:cNvPr>
          <p:cNvGrpSpPr>
            <a:grpSpLocks/>
          </p:cNvGrpSpPr>
          <p:nvPr/>
        </p:nvGrpSpPr>
        <p:grpSpPr bwMode="auto">
          <a:xfrm>
            <a:off x="5084763" y="1065213"/>
            <a:ext cx="576262" cy="142875"/>
            <a:chOff x="3203" y="671"/>
            <a:chExt cx="363" cy="90"/>
          </a:xfrm>
        </p:grpSpPr>
        <p:sp>
          <p:nvSpPr>
            <p:cNvPr id="22572" name="AutoShape 44">
              <a:extLst>
                <a:ext uri="{FF2B5EF4-FFF2-40B4-BE49-F238E27FC236}">
                  <a16:creationId xmlns:a16="http://schemas.microsoft.com/office/drawing/2014/main" id="{072E6540-6B59-4DF7-85A7-18DE43937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3" name="WordArt 45">
              <a:extLst>
                <a:ext uri="{FF2B5EF4-FFF2-40B4-BE49-F238E27FC236}">
                  <a16:creationId xmlns:a16="http://schemas.microsoft.com/office/drawing/2014/main" id="{5642BED9-3E38-4AE1-B949-6FAA7285B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3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RSET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4" name="Group 76">
            <a:extLst>
              <a:ext uri="{FF2B5EF4-FFF2-40B4-BE49-F238E27FC236}">
                <a16:creationId xmlns:a16="http://schemas.microsoft.com/office/drawing/2014/main" id="{EF38DE29-C0C7-4C7F-B67C-2D4E30E8EA55}"/>
              </a:ext>
            </a:extLst>
          </p:cNvPr>
          <p:cNvGrpSpPr>
            <a:grpSpLocks/>
          </p:cNvGrpSpPr>
          <p:nvPr/>
        </p:nvGrpSpPr>
        <p:grpSpPr bwMode="auto">
          <a:xfrm>
            <a:off x="5732463" y="1065213"/>
            <a:ext cx="576262" cy="142875"/>
            <a:chOff x="3611" y="671"/>
            <a:chExt cx="363" cy="90"/>
          </a:xfrm>
        </p:grpSpPr>
        <p:sp>
          <p:nvSpPr>
            <p:cNvPr id="22574" name="AutoShape 46">
              <a:extLst>
                <a:ext uri="{FF2B5EF4-FFF2-40B4-BE49-F238E27FC236}">
                  <a16:creationId xmlns:a16="http://schemas.microsoft.com/office/drawing/2014/main" id="{A3B5F475-BE99-47D4-A957-14C922C88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5" name="WordArt 47">
              <a:extLst>
                <a:ext uri="{FF2B5EF4-FFF2-40B4-BE49-F238E27FC236}">
                  <a16:creationId xmlns:a16="http://schemas.microsoft.com/office/drawing/2014/main" id="{3D197057-28FE-4D5D-9923-DF25C5BAC6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01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RESTART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76" name="Rectangle 48">
            <a:extLst>
              <a:ext uri="{FF2B5EF4-FFF2-40B4-BE49-F238E27FC236}">
                <a16:creationId xmlns:a16="http://schemas.microsoft.com/office/drawing/2014/main" id="{A70B9262-5859-45E9-8E3B-66106A352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745163"/>
            <a:ext cx="5903913" cy="936625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7" name="AutoShape 49">
            <a:extLst>
              <a:ext uri="{FF2B5EF4-FFF2-40B4-BE49-F238E27FC236}">
                <a16:creationId xmlns:a16="http://schemas.microsoft.com/office/drawing/2014/main" id="{8DD1720F-E352-41AC-96DC-AB2AA3B67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818188"/>
            <a:ext cx="431800" cy="792162"/>
          </a:xfrm>
          <a:prstGeom prst="homePlate">
            <a:avLst>
              <a:gd name="adj" fmla="val 25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まとめ</a:t>
            </a:r>
          </a:p>
        </p:txBody>
      </p:sp>
      <p:sp>
        <p:nvSpPr>
          <p:cNvPr id="22579" name="Text Box 51">
            <a:extLst>
              <a:ext uri="{FF2B5EF4-FFF2-40B4-BE49-F238E27FC236}">
                <a16:creationId xmlns:a16="http://schemas.microsoft.com/office/drawing/2014/main" id="{5E68D2A4-5FDD-49E3-8B8D-6F8278535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5818188"/>
            <a:ext cx="1457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80975" indent="-180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Clr>
                <a:schemeClr val="bg2"/>
              </a:buClr>
              <a:buFontTx/>
              <a:buChar char="•"/>
            </a:pPr>
            <a:r>
              <a:rPr lang="en-US" altLang="ja-JP" sz="1000">
                <a:ea typeface="メイリオ" panose="020B0604030504040204" pitchFamily="50" charset="-128"/>
              </a:rPr>
              <a:t>□□</a:t>
            </a:r>
            <a:r>
              <a:rPr lang="ja-JP" altLang="en-US" sz="1000">
                <a:ea typeface="メイリオ" panose="020B0604030504040204" pitchFamily="50" charset="-128"/>
              </a:rPr>
              <a:t>できない</a:t>
            </a:r>
          </a:p>
          <a:p>
            <a:pPr>
              <a:buClr>
                <a:schemeClr val="bg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○○な時は</a:t>
            </a:r>
            <a:r>
              <a:rPr lang="en-US" altLang="ja-JP" sz="1000">
                <a:ea typeface="メイリオ" panose="020B0604030504040204" pitchFamily="50" charset="-128"/>
              </a:rPr>
              <a:t>××</a:t>
            </a:r>
            <a:r>
              <a:rPr lang="ja-JP" altLang="en-US" sz="1000">
                <a:ea typeface="メイリオ" panose="020B0604030504040204" pitchFamily="50" charset="-128"/>
              </a:rPr>
              <a:t>する</a:t>
            </a:r>
          </a:p>
          <a:p>
            <a:pPr>
              <a:buClr>
                <a:schemeClr val="bg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周囲に気をつける</a:t>
            </a:r>
          </a:p>
        </p:txBody>
      </p:sp>
      <p:sp>
        <p:nvSpPr>
          <p:cNvPr id="22580" name="Rectangle 52">
            <a:extLst>
              <a:ext uri="{FF2B5EF4-FFF2-40B4-BE49-F238E27FC236}">
                <a16:creationId xmlns:a16="http://schemas.microsoft.com/office/drawing/2014/main" id="{344636B5-0FC7-4694-B94A-8B55FD382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81" name="Rectangle 53">
            <a:extLst>
              <a:ext uri="{FF2B5EF4-FFF2-40B4-BE49-F238E27FC236}">
                <a16:creationId xmlns:a16="http://schemas.microsoft.com/office/drawing/2014/main" id="{87C67AED-7838-4B96-A29F-865C51E04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82" name="Rectangle 54">
            <a:extLst>
              <a:ext uri="{FF2B5EF4-FFF2-40B4-BE49-F238E27FC236}">
                <a16:creationId xmlns:a16="http://schemas.microsoft.com/office/drawing/2014/main" id="{3E2559DC-5174-466D-8CD8-BC878DECF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152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83" name="AutoShape 55">
            <a:extLst>
              <a:ext uri="{FF2B5EF4-FFF2-40B4-BE49-F238E27FC236}">
                <a16:creationId xmlns:a16="http://schemas.microsoft.com/office/drawing/2014/main" id="{9AB1391B-6F9B-4D1C-AD55-60D8D9E3D0F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12987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84" name="AutoShape 56">
            <a:extLst>
              <a:ext uri="{FF2B5EF4-FFF2-40B4-BE49-F238E27FC236}">
                <a16:creationId xmlns:a16="http://schemas.microsoft.com/office/drawing/2014/main" id="{666B6BB5-9488-4BBB-B7CD-54E77E8CBB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29112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93" name="Group 65">
            <a:extLst>
              <a:ext uri="{FF2B5EF4-FFF2-40B4-BE49-F238E27FC236}">
                <a16:creationId xmlns:a16="http://schemas.microsoft.com/office/drawing/2014/main" id="{EBEA0062-095A-4B10-8695-76AB57D92F13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6824663"/>
            <a:ext cx="576263" cy="144462"/>
            <a:chOff x="346" y="3619"/>
            <a:chExt cx="363" cy="91"/>
          </a:xfrm>
        </p:grpSpPr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4AF0B508-2EA9-4F07-8E1A-D8D370000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WordArt 59">
              <a:extLst>
                <a:ext uri="{FF2B5EF4-FFF2-40B4-BE49-F238E27FC236}">
                  <a16:creationId xmlns:a16="http://schemas.microsoft.com/office/drawing/2014/main" id="{0EFC789E-4585-40B2-B341-17E2F7369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手順①</a:t>
              </a:r>
            </a:p>
          </p:txBody>
        </p:sp>
      </p:grpSp>
      <p:grpSp>
        <p:nvGrpSpPr>
          <p:cNvPr id="22594" name="Group 66">
            <a:extLst>
              <a:ext uri="{FF2B5EF4-FFF2-40B4-BE49-F238E27FC236}">
                <a16:creationId xmlns:a16="http://schemas.microsoft.com/office/drawing/2014/main" id="{3222D37F-8F4E-4D0C-BAB6-544199F5DE29}"/>
              </a:ext>
            </a:extLst>
          </p:cNvPr>
          <p:cNvGrpSpPr>
            <a:grpSpLocks/>
          </p:cNvGrpSpPr>
          <p:nvPr/>
        </p:nvGrpSpPr>
        <p:grpSpPr bwMode="auto">
          <a:xfrm>
            <a:off x="2565400" y="6824663"/>
            <a:ext cx="576263" cy="144462"/>
            <a:chOff x="1616" y="3619"/>
            <a:chExt cx="363" cy="91"/>
          </a:xfrm>
        </p:grpSpPr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9A7A4100-C947-49C6-A66C-ADFB684A6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WordArt 62">
              <a:extLst>
                <a:ext uri="{FF2B5EF4-FFF2-40B4-BE49-F238E27FC236}">
                  <a16:creationId xmlns:a16="http://schemas.microsoft.com/office/drawing/2014/main" id="{FB7ED26E-65BB-461A-9D1F-C41EBCDF18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手順②</a:t>
              </a:r>
            </a:p>
          </p:txBody>
        </p:sp>
      </p:grpSp>
      <p:grpSp>
        <p:nvGrpSpPr>
          <p:cNvPr id="22595" name="Group 67">
            <a:extLst>
              <a:ext uri="{FF2B5EF4-FFF2-40B4-BE49-F238E27FC236}">
                <a16:creationId xmlns:a16="http://schemas.microsoft.com/office/drawing/2014/main" id="{18FFA0D0-659D-4715-870F-839F7A5522F3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6824663"/>
            <a:ext cx="576263" cy="144462"/>
            <a:chOff x="2886" y="3619"/>
            <a:chExt cx="363" cy="91"/>
          </a:xfrm>
        </p:grpSpPr>
        <p:sp>
          <p:nvSpPr>
            <p:cNvPr id="22591" name="Freeform 63">
              <a:extLst>
                <a:ext uri="{FF2B5EF4-FFF2-40B4-BE49-F238E27FC236}">
                  <a16:creationId xmlns:a16="http://schemas.microsoft.com/office/drawing/2014/main" id="{0B0B5EC0-74DF-4412-A94A-99E411160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1AA4C329-EBAA-48D4-80FE-A36C583E1B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手順③</a:t>
              </a:r>
            </a:p>
          </p:txBody>
        </p:sp>
      </p:grpSp>
      <p:sp>
        <p:nvSpPr>
          <p:cNvPr id="22610" name="AutoShape 82">
            <a:extLst>
              <a:ext uri="{FF2B5EF4-FFF2-40B4-BE49-F238E27FC236}">
                <a16:creationId xmlns:a16="http://schemas.microsoft.com/office/drawing/2014/main" id="{B3059B80-B60E-46A6-9863-71A5726C3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352550"/>
            <a:ext cx="647700" cy="215900"/>
          </a:xfrm>
          <a:prstGeom prst="homePlate">
            <a:avLst>
              <a:gd name="adj" fmla="val 25472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</a:t>
            </a:r>
          </a:p>
        </p:txBody>
      </p:sp>
      <p:sp>
        <p:nvSpPr>
          <p:cNvPr id="22611" name="AutoShape 83">
            <a:extLst>
              <a:ext uri="{FF2B5EF4-FFF2-40B4-BE49-F238E27FC236}">
                <a16:creationId xmlns:a16="http://schemas.microsoft.com/office/drawing/2014/main" id="{AE56FD54-C333-402A-A7C0-BA5E19516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詳細は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</a:p>
        </p:txBody>
      </p:sp>
      <p:sp>
        <p:nvSpPr>
          <p:cNvPr id="22612" name="AutoShape 84">
            <a:extLst>
              <a:ext uri="{FF2B5EF4-FFF2-40B4-BE49-F238E27FC236}">
                <a16:creationId xmlns:a16="http://schemas.microsoft.com/office/drawing/2014/main" id="{3F1AE49B-5151-4DD9-B13A-29529908E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ホームページ参照</a:t>
            </a:r>
          </a:p>
        </p:txBody>
      </p:sp>
      <p:sp>
        <p:nvSpPr>
          <p:cNvPr id="22613" name="AutoShape 85">
            <a:extLst>
              <a:ext uri="{FF2B5EF4-FFF2-40B4-BE49-F238E27FC236}">
                <a16:creationId xmlns:a16="http://schemas.microsoft.com/office/drawing/2014/main" id="{76FE87D6-A6FE-4FCD-8564-66B664695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352550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お問合せください</a:t>
            </a:r>
          </a:p>
        </p:txBody>
      </p:sp>
      <p:sp>
        <p:nvSpPr>
          <p:cNvPr id="22615" name="Text Box 87">
            <a:extLst>
              <a:ext uri="{FF2B5EF4-FFF2-40B4-BE49-F238E27FC236}">
                <a16:creationId xmlns:a16="http://schemas.microsoft.com/office/drawing/2014/main" id="{EE6718A6-6373-4B7A-83BC-41EA086F7D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75" y="1352550"/>
            <a:ext cx="390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10P</a:t>
            </a:r>
          </a:p>
        </p:txBody>
      </p:sp>
      <p:sp>
        <p:nvSpPr>
          <p:cNvPr id="22616" name="Text Box 88">
            <a:extLst>
              <a:ext uri="{FF2B5EF4-FFF2-40B4-BE49-F238E27FC236}">
                <a16:creationId xmlns:a16="http://schemas.microsoft.com/office/drawing/2014/main" id="{B0C61A25-9A59-4C74-A312-386D2D92C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sp>
        <p:nvSpPr>
          <p:cNvPr id="22617" name="Text Box 89">
            <a:extLst>
              <a:ext uri="{FF2B5EF4-FFF2-40B4-BE49-F238E27FC236}">
                <a16:creationId xmlns:a16="http://schemas.microsoft.com/office/drawing/2014/main" id="{76E90FB2-2744-420F-BBCA-9F1A9B067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352550"/>
            <a:ext cx="11144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TEL03-300-XXXX</a:t>
            </a:r>
          </a:p>
        </p:txBody>
      </p:sp>
      <p:sp>
        <p:nvSpPr>
          <p:cNvPr id="22618" name="Text Box 90">
            <a:extLst>
              <a:ext uri="{FF2B5EF4-FFF2-40B4-BE49-F238E27FC236}">
                <a16:creationId xmlns:a16="http://schemas.microsoft.com/office/drawing/2014/main" id="{F5899870-3C88-469A-8975-C66E65E0F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53B3C9CE-C29A-46A9-A4E7-770D3036D7E0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928813"/>
            <a:ext cx="792163" cy="287337"/>
            <a:chOff x="346" y="1215"/>
            <a:chExt cx="499" cy="181"/>
          </a:xfrm>
        </p:grpSpPr>
        <p:sp>
          <p:nvSpPr>
            <p:cNvPr id="22619" name="AutoShape 91">
              <a:extLst>
                <a:ext uri="{FF2B5EF4-FFF2-40B4-BE49-F238E27FC236}">
                  <a16:creationId xmlns:a16="http://schemas.microsoft.com/office/drawing/2014/main" id="{B87F8356-6579-42B4-863C-54C0DDFA5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19F6936A-8F55-41B0-A017-CE219E7EEF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6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37" name="Group 109">
            <a:extLst>
              <a:ext uri="{FF2B5EF4-FFF2-40B4-BE49-F238E27FC236}">
                <a16:creationId xmlns:a16="http://schemas.microsoft.com/office/drawing/2014/main" id="{EFD97CB3-5F4F-4C62-BD9E-D6E95E288B1F}"/>
              </a:ext>
            </a:extLst>
          </p:cNvPr>
          <p:cNvGrpSpPr>
            <a:grpSpLocks/>
          </p:cNvGrpSpPr>
          <p:nvPr/>
        </p:nvGrpSpPr>
        <p:grpSpPr bwMode="auto">
          <a:xfrm>
            <a:off x="1341438" y="1928813"/>
            <a:ext cx="792162" cy="287337"/>
            <a:chOff x="845" y="1215"/>
            <a:chExt cx="499" cy="181"/>
          </a:xfrm>
        </p:grpSpPr>
        <p:sp>
          <p:nvSpPr>
            <p:cNvPr id="22620" name="AutoShape 92">
              <a:extLst>
                <a:ext uri="{FF2B5EF4-FFF2-40B4-BE49-F238E27FC236}">
                  <a16:creationId xmlns:a16="http://schemas.microsoft.com/office/drawing/2014/main" id="{99B50EFE-8BFF-4387-8C8D-4EBF1AB9A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07431C18-FD6F-477F-8400-249C912CD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36" name="Group 108">
            <a:extLst>
              <a:ext uri="{FF2B5EF4-FFF2-40B4-BE49-F238E27FC236}">
                <a16:creationId xmlns:a16="http://schemas.microsoft.com/office/drawing/2014/main" id="{7DD479BC-F4EE-4454-A5F1-B185EC673ADA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928813"/>
            <a:ext cx="792163" cy="287337"/>
            <a:chOff x="1344" y="1215"/>
            <a:chExt cx="499" cy="181"/>
          </a:xfrm>
        </p:grpSpPr>
        <p:sp>
          <p:nvSpPr>
            <p:cNvPr id="22621" name="AutoShape 93">
              <a:extLst>
                <a:ext uri="{FF2B5EF4-FFF2-40B4-BE49-F238E27FC236}">
                  <a16:creationId xmlns:a16="http://schemas.microsoft.com/office/drawing/2014/main" id="{684CA181-0236-4248-A6A7-C73AC76AF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3FDFD4FB-A49D-4BE4-8B1A-10F936464C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635" name="Group 107">
            <a:extLst>
              <a:ext uri="{FF2B5EF4-FFF2-40B4-BE49-F238E27FC236}">
                <a16:creationId xmlns:a16="http://schemas.microsoft.com/office/drawing/2014/main" id="{9960593D-9317-403A-AEBC-C3F537E4DA6C}"/>
              </a:ext>
            </a:extLst>
          </p:cNvPr>
          <p:cNvGrpSpPr>
            <a:grpSpLocks/>
          </p:cNvGrpSpPr>
          <p:nvPr/>
        </p:nvGrpSpPr>
        <p:grpSpPr bwMode="auto">
          <a:xfrm>
            <a:off x="2924175" y="1928813"/>
            <a:ext cx="792163" cy="287337"/>
            <a:chOff x="1842" y="1215"/>
            <a:chExt cx="499" cy="181"/>
          </a:xfrm>
        </p:grpSpPr>
        <p:sp>
          <p:nvSpPr>
            <p:cNvPr id="22622" name="AutoShape 94">
              <a:extLst>
                <a:ext uri="{FF2B5EF4-FFF2-40B4-BE49-F238E27FC236}">
                  <a16:creationId xmlns:a16="http://schemas.microsoft.com/office/drawing/2014/main" id="{69AE7A2D-FFAB-486D-88B4-3455C27AA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2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4CE19BF7-64BE-4E4A-A071-E4298DFFB0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sp>
        <p:nvSpPr>
          <p:cNvPr id="22639" name="Rectangle 111">
            <a:extLst>
              <a:ext uri="{FF2B5EF4-FFF2-40B4-BE49-F238E27FC236}">
                <a16:creationId xmlns:a16="http://schemas.microsoft.com/office/drawing/2014/main" id="{F1C68D95-537D-4C67-9436-C4FB869918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0" name="AutoShape 112">
            <a:extLst>
              <a:ext uri="{FF2B5EF4-FFF2-40B4-BE49-F238E27FC236}">
                <a16:creationId xmlns:a16="http://schemas.microsoft.com/office/drawing/2014/main" id="{0DF5FB5C-C6AC-455A-89B7-6A540FE3ECF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3463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1" name="Rectangle 113">
            <a:extLst>
              <a:ext uri="{FF2B5EF4-FFF2-40B4-BE49-F238E27FC236}">
                <a16:creationId xmlns:a16="http://schemas.microsoft.com/office/drawing/2014/main" id="{5A6D803C-40A8-42F5-B6CC-3DB7D0DBA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2" name="AutoShape 114">
            <a:extLst>
              <a:ext uri="{FF2B5EF4-FFF2-40B4-BE49-F238E27FC236}">
                <a16:creationId xmlns:a16="http://schemas.microsoft.com/office/drawing/2014/main" id="{C94F5740-1E12-40FD-9797-588E1FAA73FE}"/>
              </a:ext>
            </a:extLst>
          </p:cNvPr>
          <p:cNvSpPr>
            <a:spLocks noChangeArrowheads="1"/>
          </p:cNvSpPr>
          <p:nvPr/>
        </p:nvSpPr>
        <p:spPr bwMode="auto">
          <a:xfrm rot="-16200000">
            <a:off x="3213100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3" name="Rectangle 115">
            <a:extLst>
              <a:ext uri="{FF2B5EF4-FFF2-40B4-BE49-F238E27FC236}">
                <a16:creationId xmlns:a16="http://schemas.microsoft.com/office/drawing/2014/main" id="{0CBA310C-82BF-4B2E-A593-1DF873DA6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8840788"/>
            <a:ext cx="287972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44" name="Rectangle 116">
            <a:extLst>
              <a:ext uri="{FF2B5EF4-FFF2-40B4-BE49-F238E27FC236}">
                <a16:creationId xmlns:a16="http://schemas.microsoft.com/office/drawing/2014/main" id="{E45ACCC8-C713-4100-933C-C857CB51B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8840788"/>
            <a:ext cx="2879725" cy="504825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444</Words>
  <Application>Microsoft Office PowerPoint</Application>
  <PresentationFormat>A4 210 x 297 mm</PresentationFormat>
  <Paragraphs>126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Wingdings</vt:lpstr>
      <vt:lpstr>標準デザイン</vt:lpstr>
      <vt:lpstr>製品名などを入力</vt:lpstr>
      <vt:lpstr>目次</vt:lpstr>
      <vt:lpstr>１．各部の名称</vt:lpstr>
      <vt:lpstr>２．利用方法</vt:lpstr>
      <vt:lpstr>３．注意事項</vt:lpstr>
      <vt:lpstr>４．お問合せ先</vt:lpstr>
      <vt:lpstr>挿入用テンプレート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pptxc06_簡易マニュアルテンプレート</dc:title>
  <dc:subject>pptxc06_簡易マニュアルテンプレート</dc:subject>
  <dc:creator>でじけろお</dc:creator>
  <cp:revision>2</cp:revision>
  <dcterms:created xsi:type="dcterms:W3CDTF">2011-09-12T01:24:05Z</dcterms:created>
  <dcterms:modified xsi:type="dcterms:W3CDTF">2019-10-22T00:04:26Z</dcterms:modified>
  <cp:version>2</cp:version>
</cp:coreProperties>
</file>